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75" autoAdjust="0"/>
  </p:normalViewPr>
  <p:slideViewPr>
    <p:cSldViewPr snapToGrid="0" snapToObjects="1">
      <p:cViewPr varScale="1">
        <p:scale>
          <a:sx n="130" d="100"/>
          <a:sy n="130" d="100"/>
        </p:scale>
        <p:origin x="-13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7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6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4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2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1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6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6557-FF19-5043-B064-91111C9AC63E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DCD2C-B3D1-7C41-919D-3F181B7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f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32" y="1931782"/>
            <a:ext cx="3223845" cy="4143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232" y="625221"/>
            <a:ext cx="8753230" cy="122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00"/>
              </a:lnSpc>
            </a:pPr>
            <a:r>
              <a:rPr lang="en-US" sz="4400" spc="-150" dirty="0" smtClean="0">
                <a:latin typeface="Avenir Heavy"/>
                <a:cs typeface="Avenir Heavy"/>
              </a:rPr>
              <a:t>Ask not what you can do for </a:t>
            </a:r>
            <a:r>
              <a:rPr lang="en-US" sz="4400" spc="-150" dirty="0" smtClean="0">
                <a:solidFill>
                  <a:srgbClr val="008000"/>
                </a:solidFill>
                <a:latin typeface="Avenir Heavy"/>
                <a:cs typeface="Avenir Heavy"/>
              </a:rPr>
              <a:t>EFA</a:t>
            </a:r>
            <a:r>
              <a:rPr lang="en-US" sz="4400" spc="-150" dirty="0" smtClean="0">
                <a:latin typeface="Avenir Heavy"/>
                <a:cs typeface="Avenir Heavy"/>
              </a:rPr>
              <a:t>. Ask what </a:t>
            </a:r>
            <a:r>
              <a:rPr lang="en-US" sz="4400" spc="-150" dirty="0" smtClean="0">
                <a:solidFill>
                  <a:srgbClr val="008000"/>
                </a:solidFill>
                <a:latin typeface="Avenir Heavy"/>
                <a:cs typeface="Avenir Heavy"/>
              </a:rPr>
              <a:t>EFA</a:t>
            </a:r>
            <a:r>
              <a:rPr lang="en-US" sz="4400" spc="-150" dirty="0" smtClean="0">
                <a:latin typeface="Avenir Heavy"/>
                <a:cs typeface="Avenir Heavy"/>
              </a:rPr>
              <a:t> can do for you.</a:t>
            </a:r>
            <a:endParaRPr lang="en-US" sz="4400" spc="-150" dirty="0">
              <a:latin typeface="Avenir Heavy"/>
              <a:cs typeface="Avenir Heav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0" y="1853630"/>
            <a:ext cx="5441462" cy="2563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000" spc="-150" dirty="0" smtClean="0">
                <a:latin typeface="Avenir Medium"/>
                <a:cs typeface="Avenir Medium"/>
              </a:rPr>
              <a:t>With </a:t>
            </a:r>
            <a:r>
              <a:rPr lang="en-US" sz="3000" spc="-150" dirty="0" smtClean="0">
                <a:solidFill>
                  <a:srgbClr val="008000"/>
                </a:solidFill>
                <a:latin typeface="Avenir Medium"/>
                <a:cs typeface="Avenir Medium"/>
              </a:rPr>
              <a:t>exploratory factor analysis</a:t>
            </a:r>
            <a:r>
              <a:rPr lang="en-US" sz="3000" spc="-150" dirty="0" smtClean="0">
                <a:latin typeface="Avenir Medium"/>
                <a:cs typeface="Avenir Medium"/>
              </a:rPr>
              <a:t>, the </a:t>
            </a:r>
            <a:r>
              <a:rPr lang="en-US" sz="3000" spc="-150" dirty="0" smtClean="0">
                <a:solidFill>
                  <a:srgbClr val="FF0000"/>
                </a:solidFill>
                <a:latin typeface="Avenir Medium"/>
                <a:cs typeface="Avenir Medium"/>
              </a:rPr>
              <a:t>evaluator</a:t>
            </a:r>
            <a:r>
              <a:rPr lang="en-US" sz="3000" spc="-150" dirty="0" smtClean="0">
                <a:solidFill>
                  <a:srgbClr val="FF6600"/>
                </a:solidFill>
                <a:latin typeface="Avenir Medium"/>
                <a:cs typeface="Avenir Medium"/>
              </a:rPr>
              <a:t> </a:t>
            </a:r>
            <a:r>
              <a:rPr lang="en-US" sz="3000" spc="-150" dirty="0" smtClean="0">
                <a:latin typeface="Avenir Medium"/>
                <a:cs typeface="Avenir Medium"/>
              </a:rPr>
              <a:t>can:</a:t>
            </a:r>
          </a:p>
          <a:p>
            <a:pPr marL="457200" indent="-457200">
              <a:lnSpc>
                <a:spcPts val="3200"/>
              </a:lnSpc>
              <a:buFont typeface="Wingdings" charset="2"/>
              <a:buChar char="§"/>
            </a:pPr>
            <a:r>
              <a:rPr lang="en-US" sz="3000" spc="-150" dirty="0" smtClean="0">
                <a:latin typeface="Avenir Medium"/>
                <a:cs typeface="Avenir Medium"/>
              </a:rPr>
              <a:t>provide a cleaner story</a:t>
            </a:r>
          </a:p>
          <a:p>
            <a:pPr marL="457200" indent="-457200">
              <a:lnSpc>
                <a:spcPts val="3200"/>
              </a:lnSpc>
              <a:buFont typeface="Wingdings" charset="2"/>
              <a:buChar char="§"/>
            </a:pPr>
            <a:r>
              <a:rPr lang="en-US" sz="3000" spc="-150" dirty="0" smtClean="0">
                <a:latin typeface="Avenir Medium"/>
                <a:cs typeface="Avenir Medium"/>
              </a:rPr>
              <a:t>improve survey design</a:t>
            </a:r>
          </a:p>
          <a:p>
            <a:pPr marL="457200" indent="-457200">
              <a:lnSpc>
                <a:spcPts val="3200"/>
              </a:lnSpc>
              <a:buFont typeface="Wingdings" charset="2"/>
              <a:buChar char="§"/>
            </a:pPr>
            <a:r>
              <a:rPr lang="en-US" sz="3000" spc="-150" dirty="0" smtClean="0">
                <a:latin typeface="Avenir Medium"/>
                <a:cs typeface="Avenir Medium"/>
              </a:rPr>
              <a:t>find relationships among variables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6000" y="4451882"/>
            <a:ext cx="5441462" cy="1737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00"/>
              </a:lnSpc>
            </a:pPr>
            <a:r>
              <a:rPr lang="en-US" sz="2800" spc="-150" dirty="0" smtClean="0">
                <a:latin typeface="Avenir Medium"/>
                <a:cs typeface="Avenir Medium"/>
              </a:rPr>
              <a:t>To learn what </a:t>
            </a:r>
            <a:r>
              <a:rPr lang="en-US" sz="2800" spc="-150" dirty="0" smtClean="0">
                <a:solidFill>
                  <a:srgbClr val="008000"/>
                </a:solidFill>
                <a:latin typeface="Avenir Medium"/>
                <a:cs typeface="Avenir Medium"/>
              </a:rPr>
              <a:t>EFA </a:t>
            </a:r>
            <a:r>
              <a:rPr lang="en-US" sz="2800" spc="-150" dirty="0" smtClean="0">
                <a:latin typeface="Avenir Medium"/>
                <a:cs typeface="Avenir Medium"/>
              </a:rPr>
              <a:t>can do for you,</a:t>
            </a:r>
          </a:p>
          <a:p>
            <a:pPr algn="just">
              <a:lnSpc>
                <a:spcPts val="3200"/>
              </a:lnSpc>
            </a:pPr>
            <a:r>
              <a:rPr lang="en-US" sz="2800" spc="-150" dirty="0" smtClean="0">
                <a:latin typeface="Avenir Medium"/>
                <a:cs typeface="Avenir Medium"/>
              </a:rPr>
              <a:t>check out OPEG summer statistic </a:t>
            </a:r>
            <a:r>
              <a:rPr lang="en-US" sz="2800" spc="-150" dirty="0" smtClean="0">
                <a:latin typeface="Avenir Medium"/>
                <a:cs typeface="Avenir Medium"/>
              </a:rPr>
              <a:t>workshop (June 19 at Otterbein University) </a:t>
            </a:r>
            <a:r>
              <a:rPr lang="en-US" sz="2800" spc="-150" dirty="0" smtClean="0">
                <a:latin typeface="Avenir Medium"/>
                <a:cs typeface="Avenir Medium"/>
              </a:rPr>
              <a:t>at </a:t>
            </a:r>
            <a:r>
              <a:rPr lang="en-US" sz="2800" spc="-150" dirty="0" smtClean="0">
                <a:solidFill>
                  <a:srgbClr val="0000FF"/>
                </a:solidFill>
                <a:latin typeface="Avenir Medium"/>
                <a:cs typeface="Avenir Medium"/>
              </a:rPr>
              <a:t>http://</a:t>
            </a:r>
            <a:r>
              <a:rPr lang="en-US" sz="2800" spc="-150" dirty="0" err="1" smtClean="0">
                <a:solidFill>
                  <a:srgbClr val="0000FF"/>
                </a:solidFill>
                <a:latin typeface="Avenir Medium"/>
                <a:cs typeface="Avenir Medium"/>
              </a:rPr>
              <a:t>www.opeg.org</a:t>
            </a:r>
            <a:endParaRPr lang="en-US" sz="2800" spc="-15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3452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Levin</dc:creator>
  <cp:lastModifiedBy>Michael Levin</cp:lastModifiedBy>
  <cp:revision>5</cp:revision>
  <dcterms:created xsi:type="dcterms:W3CDTF">2015-05-27T20:01:52Z</dcterms:created>
  <dcterms:modified xsi:type="dcterms:W3CDTF">2015-05-28T11:13:27Z</dcterms:modified>
</cp:coreProperties>
</file>